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21.05.2020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3.jp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2.png" /><Relationship Id="rId5" Type="http://schemas.openxmlformats.org/officeDocument/2006/relationships/image" Target="../media/image1.jpg" /><Relationship Id="rId4" Type="http://schemas.openxmlformats.org/officeDocument/2006/relationships/notesSlide" Target="../notesSlides/notesSlide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slideLayout" Target="../slideLayouts/slideLayout4.xml" /><Relationship Id="rId1" Type="http://schemas.openxmlformats.org/officeDocument/2006/relationships/tags" Target="../tags/tag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slideLayout" Target="../slideLayouts/slideLayout4.xml" /><Relationship Id="rId1" Type="http://schemas.openxmlformats.org/officeDocument/2006/relationships/tags" Target="../tags/tag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Готов к труду и обороне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r" rtl="0"/>
            <a:r>
              <a:rPr lang="ru-RU" dirty="0" err="1"/>
              <a:t>Пелешок</a:t>
            </a:r>
            <a:r>
              <a:rPr lang="ru-RU" dirty="0"/>
              <a:t> максим</a:t>
            </a:r>
          </a:p>
          <a:p>
            <a:pPr algn="r" rtl="0"/>
            <a:r>
              <a:rPr lang="ru-RU" dirty="0"/>
              <a:t>Группа 1909</a:t>
            </a:r>
          </a:p>
          <a:p>
            <a:pPr rtl="0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BB24E-82EB-41FA-9281-57DA47BE83D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2765"/>
          <a:stretch>
            <a:fillRect/>
          </a:stretch>
        </p:blipFill>
        <p:spPr>
          <a:xfrm>
            <a:off x="0" y="0"/>
            <a:ext cx="4084320" cy="4817641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FB9791-B737-4DB5-9822-C99C9D04F8B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8285"/>
          <a:stretch>
            <a:fillRect/>
          </a:stretch>
        </p:blipFill>
        <p:spPr>
          <a:xfrm>
            <a:off x="4082703" y="0"/>
            <a:ext cx="4026595" cy="4817640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088B9D-A3E8-450B-9F1B-B6987F140FD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28806"/>
          <a:stretch>
            <a:fillRect/>
          </a:stretch>
        </p:blipFill>
        <p:spPr>
          <a:xfrm>
            <a:off x="8107680" y="0"/>
            <a:ext cx="4084320" cy="4817641"/>
          </a:xfrm>
        </p:spPr>
      </p:pic>
      <p:pic>
        <p:nvPicPr>
          <p:cNvPr id="23" name="Закаляйся, как сталь! - Закаляйся, как сталь! (www.hotplayer.ru)">
            <a:hlinkClick r:id="" action="ppaction://media"/>
            <a:extLst>
              <a:ext uri="{FF2B5EF4-FFF2-40B4-BE49-F238E27FC236}">
                <a16:creationId xmlns:a16="http://schemas.microsoft.com/office/drawing/2014/main" id="{072DBC6E-38EB-4AEC-8028-E09A7D4C8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91">
        <p:fade/>
      </p:transition>
    </mc:Choice>
    <mc:Fallback xmlns="">
      <p:transition spd="med" advTm="4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969DC-4F64-4C2C-AE28-7B9F685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520" y="1367162"/>
            <a:ext cx="3811479" cy="1784411"/>
          </a:xfrm>
        </p:spPr>
        <p:txBody>
          <a:bodyPr>
            <a:normAutofit/>
          </a:bodyPr>
          <a:lstStyle/>
          <a:p>
            <a:r>
              <a:rPr lang="ru-RU" sz="4000" dirty="0"/>
              <a:t>Что такое ГТО?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E4DAF8-424B-4C1F-8855-1A74F34A6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3429000"/>
            <a:ext cx="3452041" cy="3051699"/>
          </a:xfrm>
        </p:spPr>
        <p:txBody>
          <a:bodyPr/>
          <a:lstStyle/>
          <a:p>
            <a:r>
              <a:rPr lang="ru-RU" sz="2000" dirty="0"/>
              <a:t>ГТО - общероссийское движение «Готов к труду и обороне»-программа физкультурной подготовки.</a:t>
            </a:r>
            <a:br>
              <a:rPr lang="ru-RU" dirty="0"/>
            </a:b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CB1090-8478-4F79-B81A-9827CF2653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>
            <a:fillRect/>
          </a:stretch>
        </p:blipFill>
        <p:spPr>
          <a:xfrm>
            <a:off x="-1" y="0"/>
            <a:ext cx="8140823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8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52">
        <p:fade/>
      </p:transition>
    </mc:Choice>
    <mc:Fallback xmlns="">
      <p:transition spd="med" advTm="8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3833-1290-4A32-9256-5B4E1A80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654" y="577048"/>
            <a:ext cx="3125787" cy="63919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История ГТО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2F8C6-E695-4CA7-8F4F-2C7952FE2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4653" y="1216242"/>
            <a:ext cx="3125787" cy="5064710"/>
          </a:xfrm>
        </p:spPr>
        <p:txBody>
          <a:bodyPr>
            <a:noAutofit/>
          </a:bodyPr>
          <a:lstStyle/>
          <a:p>
            <a:r>
              <a:rPr lang="ru-RU" sz="2000" dirty="0"/>
              <a:t>Существовала программа с 1931 по 1991 год. С 2010 года программа начала свое возрождение. Охватывала население в возрасте от 10 до 60 лет.</a:t>
            </a:r>
            <a:br>
              <a:rPr lang="ru-RU" sz="2000" dirty="0"/>
            </a:br>
            <a:r>
              <a:rPr lang="ru-RU" sz="2000" dirty="0"/>
              <a:t>Необходимо было сдать определенные нормативы по физической подготовке.</a:t>
            </a:r>
            <a:br>
              <a:rPr lang="ru-RU" sz="2000" dirty="0"/>
            </a:br>
            <a:r>
              <a:rPr lang="ru-RU" sz="2000" dirty="0"/>
              <a:t>Сдавать нужно было такие виды упражнений, как бег, прыжки в длину и в высоту, плавание, метание мяча, лыжные гонки, подтягивание на перекладине, стрельба, велокросс, туристский поход и др.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29D63E9-1720-4634-9F00-102E4D9B83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3559"/>
          <a:stretch>
            <a:fillRect/>
          </a:stretch>
        </p:blipFill>
        <p:spPr>
          <a:xfrm>
            <a:off x="0" y="0"/>
            <a:ext cx="850423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9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435">
        <p:fade/>
      </p:transition>
    </mc:Choice>
    <mc:Fallback xmlns="">
      <p:transition spd="med" advTm="28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CDFBF-F75F-49E9-B253-F9F87258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627" y="103102"/>
            <a:ext cx="3452041" cy="1503756"/>
          </a:xfrm>
        </p:spPr>
        <p:txBody>
          <a:bodyPr>
            <a:normAutofit/>
          </a:bodyPr>
          <a:lstStyle/>
          <a:p>
            <a:r>
              <a:rPr lang="ru-RU" sz="4000" dirty="0"/>
              <a:t>Сдача нормативов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36153B-40DB-473F-A8D4-3D10B3393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>
          <a:xfrm>
            <a:off x="0" y="0"/>
            <a:ext cx="8176334" cy="68579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B3A6EFA-9577-4249-9816-E2A16838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1766656"/>
            <a:ext cx="3125787" cy="4405545"/>
          </a:xfrm>
        </p:spPr>
        <p:txBody>
          <a:bodyPr>
            <a:noAutofit/>
          </a:bodyPr>
          <a:lstStyle/>
          <a:p>
            <a:r>
              <a:rPr lang="ru-RU" sz="2000" dirty="0"/>
              <a:t>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30 метров, подтянуться определённое количество раз, пройти на лыжах 2 км.</a:t>
            </a:r>
            <a:br>
              <a:rPr lang="ru-RU" sz="2000" dirty="0"/>
            </a:br>
            <a:r>
              <a:rPr lang="ru-RU" sz="2000" dirty="0"/>
              <a:t>В зависимости от уровня достижений сдающие нормативы каждой ступени награждались золотым или серебряным значком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2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86">
        <p:fade/>
      </p:transition>
    </mc:Choice>
    <mc:Fallback xmlns="">
      <p:transition spd="med" advTm="18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247B4-381A-4DE0-A6CA-AD80F0A2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168422"/>
            <a:ext cx="3125787" cy="1745673"/>
          </a:xfrm>
        </p:spPr>
        <p:txBody>
          <a:bodyPr>
            <a:normAutofit/>
          </a:bodyPr>
          <a:lstStyle/>
          <a:p>
            <a:r>
              <a:rPr lang="ru-RU" sz="4000" dirty="0"/>
              <a:t>Значок ГТО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470A7-8AD7-4E06-9118-D33886F0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2" y="3237121"/>
            <a:ext cx="3125787" cy="2995003"/>
          </a:xfrm>
        </p:spPr>
        <p:txBody>
          <a:bodyPr>
            <a:noAutofit/>
          </a:bodyPr>
          <a:lstStyle/>
          <a:p>
            <a:r>
              <a:rPr lang="ru-RU" sz="2000" dirty="0"/>
              <a:t>Получение и дальнейшее ношение значка ГТО было почетным, обеспечивало дорогу в большой спорт. В былые времена его наличие говорило о том, что перед вами человек, которые, старается быть гармонично развитой личностью.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D05507-6BCB-41BA-8810-9B2DB005CB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r="9898"/>
          <a:stretch>
            <a:fillRect/>
          </a:stretch>
        </p:blipFill>
        <p:spPr>
          <a:xfrm>
            <a:off x="-1" y="0"/>
            <a:ext cx="8149701" cy="6857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0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80">
        <p:fade/>
      </p:transition>
    </mc:Choice>
    <mc:Fallback xmlns="">
      <p:transition spd="med" advTm="1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93918-66A2-444C-83B5-429DA8EC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25" y="262900"/>
            <a:ext cx="3567452" cy="2877260"/>
          </a:xfrm>
        </p:spPr>
        <p:txBody>
          <a:bodyPr>
            <a:normAutofit/>
          </a:bodyPr>
          <a:lstStyle/>
          <a:p>
            <a:r>
              <a:rPr lang="ru-RU" sz="4000" dirty="0"/>
              <a:t>Расшифровка ГТО в наше время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6C81C-456B-4EBE-9173-CC045DAAAB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>
          <a:xfrm>
            <a:off x="-1" y="0"/>
            <a:ext cx="8149701" cy="68579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876461F-F23D-4CA9-AB45-8AED0BAAD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3294940"/>
            <a:ext cx="3125787" cy="2954939"/>
          </a:xfrm>
        </p:spPr>
        <p:txBody>
          <a:bodyPr>
            <a:normAutofit/>
          </a:bodyPr>
          <a:lstStyle/>
          <a:p>
            <a:r>
              <a:rPr lang="ru-RU" sz="2000" dirty="0"/>
              <a:t>В советское время любой знал, как расшифровывается ГТО - "Готов к труду и обороне". Сейчас предлагается оставить прежнее название, но есть и альтернативный вариант - "Горжусь тобой, Отечество".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8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25">
        <p:fade/>
      </p:transition>
    </mc:Choice>
    <mc:Fallback xmlns="">
      <p:transition spd="med" advTm="136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89A3-3A77-49C8-A36D-97ECE843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670" y="541539"/>
            <a:ext cx="3647349" cy="1677879"/>
          </a:xfrm>
        </p:spPr>
        <p:txBody>
          <a:bodyPr>
            <a:noAutofit/>
          </a:bodyPr>
          <a:lstStyle/>
          <a:p>
            <a:r>
              <a:rPr lang="ru-RU" sz="2800" dirty="0"/>
              <a:t>При сдаче норм ГТО существует несколько ступеней: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40A071-A167-4E42-BF2C-A45B531A6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0670" y="2698812"/>
            <a:ext cx="3125787" cy="5069148"/>
          </a:xfrm>
        </p:spPr>
        <p:txBody>
          <a:bodyPr>
            <a:noAutofit/>
          </a:bodyPr>
          <a:lstStyle/>
          <a:p>
            <a:r>
              <a:rPr lang="ru-RU" dirty="0"/>
              <a:t>I ступень – школьники 6-8 лет</a:t>
            </a:r>
            <a:br>
              <a:rPr lang="ru-RU" dirty="0"/>
            </a:br>
            <a:r>
              <a:rPr lang="ru-RU" dirty="0"/>
              <a:t>II ступень – школьники 9-10 лет</a:t>
            </a:r>
            <a:br>
              <a:rPr lang="ru-RU" dirty="0"/>
            </a:br>
            <a:r>
              <a:rPr lang="ru-RU" dirty="0"/>
              <a:t>III ступень – школьники 11-12 лет</a:t>
            </a:r>
            <a:br>
              <a:rPr lang="ru-RU" dirty="0"/>
            </a:br>
            <a:r>
              <a:rPr lang="ru-RU" dirty="0"/>
              <a:t>IV ступень – школьники 13-15 лет</a:t>
            </a:r>
            <a:br>
              <a:rPr lang="ru-RU" dirty="0"/>
            </a:br>
            <a:r>
              <a:rPr lang="ru-RU" dirty="0"/>
              <a:t>V ступень – школьники 16-17 лет</a:t>
            </a:r>
            <a:br>
              <a:rPr lang="ru-RU" dirty="0"/>
            </a:br>
            <a:r>
              <a:rPr lang="ru-RU" dirty="0"/>
              <a:t>6 ступень – женщины 18 – 29 лет</a:t>
            </a:r>
            <a:br>
              <a:rPr lang="ru-RU" dirty="0"/>
            </a:br>
            <a:r>
              <a:rPr lang="ru-RU" dirty="0"/>
              <a:t>7 ступень – женщины 30 – 39 лет</a:t>
            </a:r>
            <a:br>
              <a:rPr lang="ru-RU" dirty="0"/>
            </a:br>
            <a:r>
              <a:rPr lang="ru-RU" dirty="0"/>
              <a:t>8 ступень – женщины 40 – 49 лет</a:t>
            </a:r>
            <a:br>
              <a:rPr lang="ru-RU" dirty="0"/>
            </a:br>
            <a:r>
              <a:rPr lang="ru-RU" dirty="0"/>
              <a:t>9 ступень – женщины 50 – 59 лет</a:t>
            </a:r>
            <a:br>
              <a:rPr lang="ru-RU" dirty="0"/>
            </a:br>
            <a:r>
              <a:rPr lang="ru-RU" dirty="0"/>
              <a:t>10 ступень – женщины 60 – 69 лет</a:t>
            </a:r>
            <a:br>
              <a:rPr lang="ru-RU" dirty="0"/>
            </a:br>
            <a:r>
              <a:rPr lang="ru-RU" dirty="0"/>
              <a:t>11 ступень – женщины 70 лет и старше.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E9A736-8CBA-4B3D-B509-A5814C1730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030" r="15515" b="5967"/>
          <a:stretch/>
        </p:blipFill>
        <p:spPr>
          <a:xfrm>
            <a:off x="0" y="541539"/>
            <a:ext cx="8105313" cy="50691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5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96">
        <p:fade/>
      </p:transition>
    </mc:Choice>
    <mc:Fallback xmlns="">
      <p:transition spd="med" advTm="16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985DD-605E-4A64-86D7-7C8C7EC5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8" y="-108853"/>
            <a:ext cx="10515600" cy="1422748"/>
          </a:xfrm>
        </p:spPr>
        <p:txBody>
          <a:bodyPr/>
          <a:lstStyle/>
          <a:p>
            <a:r>
              <a:rPr lang="ru-RU" dirty="0"/>
              <a:t>Обязательные испытания: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679D3-30C4-432A-ACB9-4D487E24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2" y="1242875"/>
            <a:ext cx="10202736" cy="5232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5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19">
        <p:fade/>
      </p:transition>
    </mc:Choice>
    <mc:Fallback xmlns="">
      <p:transition spd="med" advTm="30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421D3-09B7-4FD9-8A08-F1161E43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1149" y="0"/>
            <a:ext cx="10515600" cy="1127464"/>
          </a:xfrm>
        </p:spPr>
        <p:txBody>
          <a:bodyPr/>
          <a:lstStyle/>
          <a:p>
            <a:r>
              <a:rPr lang="ru-RU" dirty="0"/>
              <a:t>Испытания на выбор: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4C845A-7D33-46CE-986E-B073F6B2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6" y="339973"/>
            <a:ext cx="5272003" cy="617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8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77">
        <p:fade/>
      </p:transition>
    </mc:Choice>
    <mc:Fallback xmlns="">
      <p:transition spd="med" advTm="33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58</TotalTime>
  <Words>196</Words>
  <Application>Microsoft Office PowerPoint</Application>
  <PresentationFormat>Широкоэкранный</PresentationFormat>
  <Paragraphs>18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Здоровье и фитнес 16x9</vt:lpstr>
      <vt:lpstr>Готов к труду и обороне</vt:lpstr>
      <vt:lpstr>Что такое ГТО?</vt:lpstr>
      <vt:lpstr>История ГТО</vt:lpstr>
      <vt:lpstr>Сдача нормативов</vt:lpstr>
      <vt:lpstr>Значок ГТО</vt:lpstr>
      <vt:lpstr>Расшифровка ГТО в наше время</vt:lpstr>
      <vt:lpstr>При сдаче норм ГТО существует несколько ступеней:</vt:lpstr>
      <vt:lpstr>Обязательные испытания:</vt:lpstr>
      <vt:lpstr>Испытания на выбор: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 к труду и обороне</dc:title>
  <dc:creator>User</dc:creator>
  <cp:lastModifiedBy>Максим Пелешок</cp:lastModifiedBy>
  <cp:revision>8</cp:revision>
  <dcterms:created xsi:type="dcterms:W3CDTF">2020-05-21T09:34:11Z</dcterms:created>
  <dcterms:modified xsi:type="dcterms:W3CDTF">2020-05-21T12:36:00Z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